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varScale="1">
        <p:scale>
          <a:sx n="64" d="100"/>
          <a:sy n="64" d="100"/>
        </p:scale>
        <p:origin x="2496" y="66"/>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667556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67853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706207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71718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628905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639881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smtClean="0"/>
              <a:t>Ingénierie </a:t>
            </a:r>
            <a:r>
              <a:rPr lang="fr-FR" sz="1600" dirty="0"/>
              <a:t>des Systèmes d’Information </a:t>
            </a:r>
          </a:p>
          <a:p>
            <a:pPr algn="ctr"/>
            <a:r>
              <a:rPr lang="fr-FR" sz="1600" dirty="0"/>
              <a:t>-3ème année-</a:t>
            </a:r>
          </a:p>
          <a:p>
            <a:pPr algn="ctr"/>
            <a:endParaRPr lang="fr-FR" sz="1600" dirty="0"/>
          </a:p>
          <a:p>
            <a:pPr algn="ctr"/>
            <a:endParaRPr lang="fr-FR" sz="1600" dirty="0"/>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76202" y="3625974"/>
            <a:ext cx="6858000" cy="48768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smtClean="0"/>
              <a:t>possède </a:t>
            </a:r>
            <a:r>
              <a:rPr lang="fr-FR" sz="1200" dirty="0"/>
              <a:t>également le droit de visualiser ainsi que de modifier et mettre à jour ses donnée personnelle, pour cela l’interface représentée ci-dessus simplifie cette </a:t>
            </a:r>
            <a:r>
              <a:rPr lang="fr-FR" sz="1200" dirty="0" smtClean="0"/>
              <a:t>tâche </a:t>
            </a:r>
            <a:r>
              <a:rPr lang="fr-FR" sz="1200" dirty="0"/>
              <a:t>toute en préservant non pas seulement une interface intuitif et bien pensée mais aussi garantie </a:t>
            </a:r>
            <a:r>
              <a:rPr lang="fr-FR" sz="1200" dirty="0" smtClean="0"/>
              <a:t>l’</a:t>
            </a:r>
            <a:r>
              <a:rPr lang="fr-FR" sz="1200" dirty="0" err="1" smtClean="0"/>
              <a:t>accèes</a:t>
            </a:r>
            <a:r>
              <a:rPr lang="fr-FR" sz="1200" dirty="0" smtClean="0"/>
              <a:t> aux </a:t>
            </a:r>
            <a:r>
              <a:rPr lang="fr-FR" sz="1200" dirty="0"/>
              <a:t>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smtClean="0"/>
              <a:t>visualisation </a:t>
            </a:r>
            <a:r>
              <a:rPr lang="fr-FR" sz="1200" dirty="0"/>
              <a:t>des données et des informations d’une façon plus intuitif au sein de l’utilisateur, comme mentionné </a:t>
            </a:r>
            <a:r>
              <a:rPr lang="fr-FR" sz="1200" dirty="0" smtClean="0"/>
              <a:t>précédemment </a:t>
            </a:r>
            <a:r>
              <a:rPr lang="fr-FR" sz="1200" dirty="0"/>
              <a:t>le transfert de données se fait d’une </a:t>
            </a:r>
            <a:r>
              <a:rPr lang="fr-FR" sz="1200" dirty="0" smtClean="0"/>
              <a:t>manière </a:t>
            </a:r>
            <a:r>
              <a:rPr lang="fr-FR" sz="1200" dirty="0"/>
              <a:t>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smtClean="0"/>
              <a:t>possède </a:t>
            </a:r>
            <a:r>
              <a:rPr lang="fr-FR" sz="1200" dirty="0"/>
              <a:t>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a:t>
            </a:r>
            <a:r>
              <a:rPr lang="fr-FR" sz="1200" dirty="0" smtClean="0"/>
              <a:t>l’établissement</a:t>
            </a:r>
            <a:r>
              <a:rPr lang="fr-FR" sz="1200" dirty="0"/>
              <a:t>, cela peut ê</a:t>
            </a:r>
            <a:r>
              <a:rPr lang="fr-FR" sz="1200" dirty="0" smtClean="0"/>
              <a:t>tre </a:t>
            </a:r>
            <a:r>
              <a:rPr lang="fr-FR" sz="1200" dirty="0"/>
              <a:t>par exemple une annonce de changement d’emploie du temps ou du programme, ou peut ê</a:t>
            </a:r>
            <a:r>
              <a:rPr lang="fr-FR" sz="1200" dirty="0" smtClean="0"/>
              <a:t>tre même </a:t>
            </a:r>
            <a:r>
              <a:rPr lang="fr-FR" sz="1200" dirty="0"/>
              <a:t>d’une </a:t>
            </a:r>
            <a:r>
              <a:rPr lang="fr-FR" sz="1200" dirty="0" smtClean="0"/>
              <a:t>fête </a:t>
            </a:r>
            <a:r>
              <a:rPr lang="fr-FR" sz="1200" dirty="0"/>
              <a:t>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smtClean="0"/>
              <a:t>destiné </a:t>
            </a:r>
            <a:r>
              <a:rPr lang="fr-FR" sz="1200" dirty="0"/>
              <a:t>et non pas aux </a:t>
            </a:r>
            <a:r>
              <a:rPr lang="fr-FR" sz="1200" dirty="0" smtClean="0"/>
              <a:t>élèves </a:t>
            </a:r>
            <a:r>
              <a:rPr lang="fr-FR" sz="1200" dirty="0"/>
              <a:t>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smtClean="0"/>
              <a:t>éligible </a:t>
            </a:r>
            <a:r>
              <a:rPr lang="fr-FR" sz="1200" dirty="0"/>
              <a:t>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smtClean="0"/>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smtClean="0"/>
              <a:t>matière </a:t>
            </a:r>
            <a:r>
              <a:rPr lang="fr-FR" sz="1200" dirty="0"/>
              <a:t>au sein de l’établissement, a un ou </a:t>
            </a:r>
            <a:r>
              <a:rPr lang="fr-FR" sz="1200" dirty="0" smtClean="0"/>
              <a:t>plusieurs </a:t>
            </a:r>
            <a:r>
              <a:rPr lang="fr-FR" sz="1200" dirty="0"/>
              <a:t>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smtClean="0"/>
              <a:t>possède </a:t>
            </a:r>
            <a:r>
              <a:rPr lang="fr-FR" sz="1200" dirty="0"/>
              <a:t>cependant 3 notes différentes l’une de l’autre, pour chaque </a:t>
            </a:r>
            <a:r>
              <a:rPr lang="fr-FR" sz="1200" dirty="0" smtClean="0"/>
              <a:t>matière. </a:t>
            </a:r>
            <a:r>
              <a:rPr lang="fr-FR" sz="1200" dirty="0"/>
              <a:t>La moyenne générale de celle-ci et ensuite calculée selon la somme des notes  de tous les </a:t>
            </a:r>
            <a:r>
              <a:rPr lang="fr-FR" sz="1200" dirty="0" smtClean="0"/>
              <a:t>contrôles </a:t>
            </a:r>
            <a:r>
              <a:rPr lang="fr-FR" sz="1200" dirty="0"/>
              <a:t>(mentionnées </a:t>
            </a:r>
            <a:r>
              <a:rPr lang="fr-FR" sz="1200" dirty="0" smtClean="0"/>
              <a:t>précédemment) </a:t>
            </a:r>
            <a:r>
              <a:rPr lang="fr-FR" sz="1200" dirty="0"/>
              <a:t>ensuite calculé avec la coefficient de la </a:t>
            </a:r>
            <a:r>
              <a:rPr lang="fr-FR" sz="1200" dirty="0" smtClean="0"/>
              <a:t>matière.</a:t>
            </a:r>
            <a:endParaRPr lang="fr-FR" sz="1200" dirty="0"/>
          </a:p>
          <a:p>
            <a:pPr algn="just"/>
            <a:r>
              <a:rPr lang="fr-FR" sz="1200" dirty="0"/>
              <a:t>	Evidement tous cela est affiché pour l’étudiant afin qu’il reconnaisse ses notes et sa moyenne générale dans la </a:t>
            </a:r>
            <a:r>
              <a:rPr lang="fr-FR" sz="1200" dirty="0" smtClean="0"/>
              <a:t>matière </a:t>
            </a:r>
            <a:r>
              <a:rPr lang="fr-FR" sz="1200" dirty="0"/>
              <a:t>souhaité choisit dans la liste déroulante « </a:t>
            </a:r>
            <a:r>
              <a:rPr lang="fr-FR" sz="1200" dirty="0" smtClean="0"/>
              <a:t>Matières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 xmlns:ahyp="http://schemas.microsoft.com/office/drawing/2018/hyperlinkcolor" val="tx"/>
                    </a:ext>
                  </a:extLst>
                </a:hlinkClick>
              </a:rPr>
              <a:t>GitHub</a:t>
            </a:r>
            <a:r>
              <a:rPr lang="fr-FR" sz="1600" b="1" dirty="0">
                <a:solidFill>
                  <a:srgbClr val="0563C1"/>
                </a:solidFill>
                <a:hlinkClick r:id="rId2">
                  <a:extLst>
                    <a:ext uri="{A12FA001-AC4F-418D-AE19-62706E023703}">
                      <ahyp:hlinkClr xmlns="" xmlns:ahyp="http://schemas.microsoft.com/office/drawing/2018/hyperlinkcolor" val="tx"/>
                    </a:ext>
                  </a:extLst>
                </a:hlinkClick>
              </a:rPr>
              <a:t>.com/</a:t>
            </a:r>
            <a:r>
              <a:rPr lang="fr-FR" sz="1600" b="1" dirty="0" err="1">
                <a:solidFill>
                  <a:srgbClr val="0563C1"/>
                </a:solidFill>
                <a:hlinkClick r:id="rId2">
                  <a:extLst>
                    <a:ext uri="{A12FA001-AC4F-418D-AE19-62706E023703}">
                      <ahyp:hlinkClr xmlns=""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smtClean="0">
                <a:solidFill>
                  <a:schemeClr val="bg1"/>
                </a:solidFill>
                <a:latin typeface="Montserrat Bold"/>
                <a:ea typeface="Nunito Bold" charset="0"/>
                <a:cs typeface="Nunito Bold" charset="0"/>
              </a:rPr>
              <a:t>détails </a:t>
            </a:r>
            <a:r>
              <a:rPr lang="fr-FR" sz="1523" b="1" dirty="0">
                <a:solidFill>
                  <a:schemeClr val="bg1"/>
                </a:solidFill>
                <a:latin typeface="Montserrat Bold"/>
                <a:ea typeface="Nunito Bold" charset="0"/>
                <a:cs typeface="Nunito Bold" charset="0"/>
              </a:rPr>
              <a:t>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smtClean="0">
                <a:solidFill>
                  <a:schemeClr val="tx2"/>
                </a:solidFill>
                <a:latin typeface="Lato Light" panose="020F0502020204030203"/>
                <a:ea typeface="Nunito Bold" charset="0"/>
                <a:cs typeface="Nunito Bold" charset="0"/>
              </a:rPr>
              <a:t>conceptuel</a:t>
            </a:r>
            <a:r>
              <a:rPr lang="en-US" sz="970" spc="78" dirty="0" smtClean="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que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30368</TotalTime>
  <Words>1043</Words>
  <Application>Microsoft Office PowerPoint</Application>
  <PresentationFormat>A4 Paper (210x297 mm)</PresentationFormat>
  <Paragraphs>155</Paragraphs>
  <Slides>32</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Noureddine YAAGOUBI</cp:lastModifiedBy>
  <cp:revision>6243</cp:revision>
  <dcterms:created xsi:type="dcterms:W3CDTF">2014-11-12T21:47:38Z</dcterms:created>
  <dcterms:modified xsi:type="dcterms:W3CDTF">2020-07-11T19:58:29Z</dcterms:modified>
  <cp:category/>
</cp:coreProperties>
</file>